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504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15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7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4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989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560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10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874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745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993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865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F0EF7-501D-4F6F-B4CB-960E06E4A937}" type="datetimeFigureOut">
              <a:rPr lang="zh-TW" altLang="en-US" smtClean="0"/>
              <a:t>2017/8/20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D1F35-597C-4528-95CE-34B3B0D5BE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527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467544" y="26369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293305"/>
            <a:ext cx="12241359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71" y="90322"/>
            <a:ext cx="8352928" cy="66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0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365" y="0"/>
            <a:ext cx="5848635" cy="3284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3589"/>
            <a:ext cx="4788024" cy="4476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6632"/>
            <a:ext cx="1477329" cy="217788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65104"/>
            <a:ext cx="3096344" cy="174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68" y="332656"/>
            <a:ext cx="1477329" cy="21778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92696"/>
            <a:ext cx="3096344" cy="174169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236013"/>
              </p:ext>
            </p:extLst>
          </p:nvPr>
        </p:nvGraphicFramePr>
        <p:xfrm>
          <a:off x="395536" y="2708920"/>
          <a:ext cx="8496944" cy="371703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248472"/>
                <a:gridCol w="4248472"/>
              </a:tblGrid>
              <a:tr h="1182886">
                <a:tc gridSpan="2">
                  <a:txBody>
                    <a:bodyPr/>
                    <a:lstStyle/>
                    <a:p>
                      <a:r>
                        <a:rPr lang="ja-JP" altLang="en-US" sz="4400" dirty="0" smtClean="0"/>
                        <a:t>テレポート</a:t>
                      </a:r>
                      <a:endParaRPr lang="zh-TW" altLang="en-US" sz="4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267073">
                <a:tc>
                  <a:txBody>
                    <a:bodyPr/>
                    <a:lstStyle/>
                    <a:p>
                      <a:r>
                        <a:rPr lang="ja-JP" altLang="en-US" sz="4400" dirty="0" smtClean="0">
                          <a:solidFill>
                            <a:srgbClr val="FF0000"/>
                          </a:solidFill>
                        </a:rPr>
                        <a:t>人の心を読む</a:t>
                      </a:r>
                      <a:endParaRPr lang="zh-TW" altLang="en-US" sz="4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ja-JP" altLang="en-US" sz="4400" dirty="0" smtClean="0"/>
                        <a:t>タイムスリップ</a:t>
                      </a:r>
                      <a:endParaRPr lang="zh-TW" altLang="en-US" sz="4400" dirty="0"/>
                    </a:p>
                  </a:txBody>
                  <a:tcPr anchor="ctr" anchorCtr="1"/>
                </a:tc>
              </a:tr>
              <a:tr h="12670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400" dirty="0" smtClean="0"/>
                        <a:t>タイムスリップ</a:t>
                      </a:r>
                      <a:endParaRPr lang="zh-TW" altLang="en-US" sz="4400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ja-JP" altLang="en-US" sz="4400" dirty="0" smtClean="0">
                          <a:solidFill>
                            <a:srgbClr val="FF0000"/>
                          </a:solidFill>
                        </a:rPr>
                        <a:t>透明人間になる </a:t>
                      </a:r>
                      <a:endParaRPr lang="zh-TW" altLang="en-US" sz="4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9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15</Words>
  <Application>Microsoft Office PowerPoint</Application>
  <PresentationFormat>如螢幕大小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7</cp:revision>
  <dcterms:created xsi:type="dcterms:W3CDTF">2017-08-20T08:55:48Z</dcterms:created>
  <dcterms:modified xsi:type="dcterms:W3CDTF">2017-08-20T10:47:28Z</dcterms:modified>
</cp:coreProperties>
</file>